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"/>
  </p:notesMasterIdLst>
  <p:sldIdLst>
    <p:sldId id="296" r:id="rId2"/>
    <p:sldId id="283" r:id="rId3"/>
    <p:sldId id="299" r:id="rId4"/>
  </p:sldIdLst>
  <p:sldSz cx="12192000" cy="6858000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12" autoAdjust="0"/>
    <p:restoredTop sz="89312" autoAdjust="0"/>
  </p:normalViewPr>
  <p:slideViewPr>
    <p:cSldViewPr snapToGrid="0">
      <p:cViewPr varScale="1">
        <p:scale>
          <a:sx n="63" d="100"/>
          <a:sy n="63" d="100"/>
        </p:scale>
        <p:origin x="288" y="78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>
        <p:scale>
          <a:sx n="100" d="100"/>
          <a:sy n="100" d="100"/>
        </p:scale>
        <p:origin x="1812" y="-42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C4349094-8332-4F4D-A242-FAD27C804FDC}" type="datetimeFigureOut">
              <a:rPr lang="en-IE" smtClean="0"/>
              <a:t>30/08/2016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520AF9E2-7BF4-47F1-8DF4-F2A1FD425E5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54522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478">
              <a:defRPr/>
            </a:pPr>
            <a:endParaRPr lang="en-IE" sz="1300" dirty="0"/>
          </a:p>
          <a:p>
            <a:pPr defTabSz="990478">
              <a:defRPr/>
            </a:pPr>
            <a:r>
              <a:rPr lang="en-US" sz="1300" dirty="0"/>
              <a:t> </a:t>
            </a:r>
          </a:p>
          <a:p>
            <a:pPr defTabSz="990478">
              <a:defRPr/>
            </a:pPr>
            <a:endParaRPr lang="en-IE" sz="13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AF9E2-7BF4-47F1-8DF4-F2A1FD425E51}" type="slidenum">
              <a:rPr lang="en-IE" smtClean="0"/>
              <a:t>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60552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478">
              <a:defRPr/>
            </a:pPr>
            <a:endParaRPr lang="en-IE" altLang="en-US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E6DA6E-6CAA-4CAB-86BC-08139914692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506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3FE73-3835-403F-B8EC-2F5F3E83CAD8}" type="datetimeFigureOut">
              <a:rPr lang="en-IE" smtClean="0"/>
              <a:t>30/08/2016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8DBD0-5097-4784-88A0-D75154F5ED9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56202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3FE73-3835-403F-B8EC-2F5F3E83CAD8}" type="datetimeFigureOut">
              <a:rPr lang="en-IE" smtClean="0"/>
              <a:t>30/08/2016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8DBD0-5097-4784-88A0-D75154F5ED9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95458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3FE73-3835-403F-B8EC-2F5F3E83CAD8}" type="datetimeFigureOut">
              <a:rPr lang="en-IE" smtClean="0"/>
              <a:t>30/08/2016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8DBD0-5097-4784-88A0-D75154F5ED9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29029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3FE73-3835-403F-B8EC-2F5F3E83CAD8}" type="datetimeFigureOut">
              <a:rPr lang="en-IE" smtClean="0"/>
              <a:t>30/08/2016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8DBD0-5097-4784-88A0-D75154F5ED9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01311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3FE73-3835-403F-B8EC-2F5F3E83CAD8}" type="datetimeFigureOut">
              <a:rPr lang="en-IE" smtClean="0"/>
              <a:t>30/08/2016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8DBD0-5097-4784-88A0-D75154F5ED9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61673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3FE73-3835-403F-B8EC-2F5F3E83CAD8}" type="datetimeFigureOut">
              <a:rPr lang="en-IE" smtClean="0"/>
              <a:t>30/08/2016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8DBD0-5097-4784-88A0-D75154F5ED9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71003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3FE73-3835-403F-B8EC-2F5F3E83CAD8}" type="datetimeFigureOut">
              <a:rPr lang="en-IE" smtClean="0"/>
              <a:t>30/08/2016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8DBD0-5097-4784-88A0-D75154F5ED9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63827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3FE73-3835-403F-B8EC-2F5F3E83CAD8}" type="datetimeFigureOut">
              <a:rPr lang="en-IE" smtClean="0"/>
              <a:t>30/08/2016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8DBD0-5097-4784-88A0-D75154F5ED9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09342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3FE73-3835-403F-B8EC-2F5F3E83CAD8}" type="datetimeFigureOut">
              <a:rPr lang="en-IE" smtClean="0"/>
              <a:t>30/08/2016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8DBD0-5097-4784-88A0-D75154F5ED9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5491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3FE73-3835-403F-B8EC-2F5F3E83CAD8}" type="datetimeFigureOut">
              <a:rPr lang="en-IE" smtClean="0"/>
              <a:t>30/08/2016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8DBD0-5097-4784-88A0-D75154F5ED9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4477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3FE73-3835-403F-B8EC-2F5F3E83CAD8}" type="datetimeFigureOut">
              <a:rPr lang="en-IE" smtClean="0"/>
              <a:t>30/08/2016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8DBD0-5097-4784-88A0-D75154F5ED9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89418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F3FE73-3835-403F-B8EC-2F5F3E83CAD8}" type="datetimeFigureOut">
              <a:rPr lang="en-IE" smtClean="0"/>
              <a:t>30/08/2016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58DBD0-5097-4784-88A0-D75154F5ED9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9397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pennyjohnston.org/exhibits/neatline/show/north-and-south-main-streets#records/42" TargetMode="External"/><Relationship Id="rId5" Type="http://schemas.openxmlformats.org/officeDocument/2006/relationships/hyperlink" Target="http://storiesofplace.org/neatline/show/stories-of-place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5" b="12571"/>
          <a:stretch/>
        </p:blipFill>
        <p:spPr>
          <a:xfrm>
            <a:off x="-150484" y="0"/>
            <a:ext cx="12342483" cy="6858000"/>
          </a:xfrm>
          <a:prstGeom prst="rect">
            <a:avLst/>
          </a:prstGeom>
        </p:spPr>
      </p:pic>
      <p:sp>
        <p:nvSpPr>
          <p:cNvPr id="7" name="Rectangle 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5735590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805" y="640263"/>
            <a:ext cx="5221266" cy="1344975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IE" sz="4800" dirty="0"/>
              <a:t>Local voices</a:t>
            </a:r>
            <a:endParaRPr lang="en-US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594805" y="3269547"/>
            <a:ext cx="5235490" cy="3076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IE" sz="2400" dirty="0"/>
          </a:p>
        </p:txBody>
      </p:sp>
      <p:sp>
        <p:nvSpPr>
          <p:cNvPr id="3" name="Rectangle 2"/>
          <p:cNvSpPr/>
          <p:nvPr/>
        </p:nvSpPr>
        <p:spPr>
          <a:xfrm>
            <a:off x="-150484" y="6399799"/>
            <a:ext cx="123424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E" dirty="0">
                <a:solidFill>
                  <a:schemeClr val="bg1"/>
                </a:solidFill>
              </a:rPr>
              <a:t>Image © J. Sunderland/Cork Folklore Project</a:t>
            </a:r>
          </a:p>
        </p:txBody>
      </p:sp>
      <p:sp>
        <p:nvSpPr>
          <p:cNvPr id="8" name="Rectangle 7"/>
          <p:cNvSpPr/>
          <p:nvPr/>
        </p:nvSpPr>
        <p:spPr>
          <a:xfrm>
            <a:off x="1315169" y="2064476"/>
            <a:ext cx="3794761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E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Penny Johnston</a:t>
            </a:r>
          </a:p>
          <a:p>
            <a:pPr algn="ctr"/>
            <a:r>
              <a:rPr lang="en-I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www.pennyjohnston.org</a:t>
            </a:r>
          </a:p>
          <a:p>
            <a:pPr algn="ctr"/>
            <a:endParaRPr lang="en-IE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n-I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Working In collaboration with</a:t>
            </a:r>
          </a:p>
          <a:p>
            <a:pPr algn="ctr"/>
            <a:r>
              <a:rPr lang="en-IE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Cork Folklore Project</a:t>
            </a:r>
          </a:p>
          <a:p>
            <a:pPr algn="ctr"/>
            <a:endParaRPr lang="en-IE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en-IE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n-I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Béaloideas</a:t>
            </a:r>
            <a:r>
              <a:rPr lang="en-I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/Folklore &amp; Ethnology</a:t>
            </a:r>
          </a:p>
          <a:p>
            <a:pPr algn="ctr"/>
            <a:r>
              <a:rPr lang="en-I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Digital Arts &amp; Humanities</a:t>
            </a:r>
          </a:p>
          <a:p>
            <a:pPr algn="ctr"/>
            <a:r>
              <a:rPr lang="en-I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University College Cork</a:t>
            </a:r>
          </a:p>
          <a:p>
            <a:pPr algn="ctr"/>
            <a:endParaRPr lang="en-IE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en-IE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en-IE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9" name="Content Placeholder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1888" y="5308116"/>
            <a:ext cx="1325582" cy="27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696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4556" t="18962" r="16473" b="11700"/>
          <a:stretch/>
        </p:blipFill>
        <p:spPr>
          <a:xfrm>
            <a:off x="389675" y="413796"/>
            <a:ext cx="4572000" cy="25841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/>
          <a:srcRect l="1548" t="16280" r="2143" b="6434"/>
          <a:stretch/>
        </p:blipFill>
        <p:spPr>
          <a:xfrm>
            <a:off x="3420620" y="2339252"/>
            <a:ext cx="4572000" cy="206276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198964" y="5986438"/>
            <a:ext cx="49023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1600" b="1" dirty="0"/>
              <a:t>3</a:t>
            </a:r>
            <a:r>
              <a:rPr lang="en-IE" sz="1600" dirty="0"/>
              <a:t>: New Cork Memory Map </a:t>
            </a:r>
            <a:r>
              <a:rPr lang="en-US" sz="1600" dirty="0">
                <a:hlinkClick r:id="rId5"/>
              </a:rPr>
              <a:t>http://storiesofplace.org/neatline/show/stories-of-place</a:t>
            </a:r>
            <a:r>
              <a:rPr lang="en-US" sz="1600" dirty="0"/>
              <a:t> accessed 29 August 2016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2102" y="1413495"/>
            <a:ext cx="8348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>
                <a:solidFill>
                  <a:schemeClr val="bg1"/>
                </a:solidFill>
              </a:rPr>
              <a:t>1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72326" y="3078248"/>
            <a:ext cx="7752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/>
              <a:t>2</a:t>
            </a:r>
            <a:endParaRPr lang="en-US" sz="32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342102" y="3001654"/>
            <a:ext cx="24315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400" b="1" dirty="0"/>
              <a:t>1: </a:t>
            </a:r>
            <a:r>
              <a:rPr lang="en-IE" sz="1400" dirty="0"/>
              <a:t>Original</a:t>
            </a:r>
            <a:r>
              <a:rPr lang="en-IE" sz="1400" b="1" dirty="0"/>
              <a:t> </a:t>
            </a:r>
            <a:r>
              <a:rPr lang="en-IE" sz="1400" dirty="0"/>
              <a:t>Cork Memory Map  http://www.ucc.ie/research/memorymap/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372326" y="4482298"/>
            <a:ext cx="382663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400" b="1" dirty="0"/>
              <a:t>2</a:t>
            </a:r>
            <a:r>
              <a:rPr lang="en-IE" sz="1400" dirty="0"/>
              <a:t>: North &amp; South Main Streets </a:t>
            </a:r>
            <a:r>
              <a:rPr lang="en-US" sz="1400" dirty="0">
                <a:hlinkClick r:id="rId6"/>
              </a:rPr>
              <a:t>http://pennyjohnston.org/exhibits/neatline/show/north-and-south-main-streets#records/42</a:t>
            </a:r>
            <a:r>
              <a:rPr lang="en-US" sz="1400" dirty="0"/>
              <a:t> accessed 29 August 2016</a:t>
            </a:r>
          </a:p>
          <a:p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/>
          <a:srcRect l="1547" t="17338" r="3333" b="4317"/>
          <a:stretch/>
        </p:blipFill>
        <p:spPr>
          <a:xfrm>
            <a:off x="7198964" y="3923669"/>
            <a:ext cx="4572000" cy="211719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198964" y="4689879"/>
            <a:ext cx="11643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/>
              <a:t>3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709019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ord cloud based on text of research proposal for &quot;Local voices, worldwide conversations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260" y="243840"/>
            <a:ext cx="88900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75313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1614</TotalTime>
  <Words>72</Words>
  <Application>Microsoft Office PowerPoint</Application>
  <PresentationFormat>Widescreen</PresentationFormat>
  <Paragraphs>23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Local voices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 Street? Creating a digital oral history of urban decline.</dc:title>
  <dc:creator>Penny Johnston</dc:creator>
  <cp:lastModifiedBy>Penny Johnston</cp:lastModifiedBy>
  <cp:revision>187</cp:revision>
  <cp:lastPrinted>2016-06-27T08:50:42Z</cp:lastPrinted>
  <dcterms:created xsi:type="dcterms:W3CDTF">2015-08-07T07:00:26Z</dcterms:created>
  <dcterms:modified xsi:type="dcterms:W3CDTF">2016-08-30T14:38:39Z</dcterms:modified>
</cp:coreProperties>
</file>