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5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9" d="100"/>
          <a:sy n="79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52557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85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25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9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96027F-7875-4030-9381-8BD8C4F21935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203350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43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69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77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98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339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59961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7295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hf sldNum="0"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dirty="0"/>
              <a:t>Matters of Identity : Remembering the Forgotten Irishmen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2352" y="4050921"/>
            <a:ext cx="9814559" cy="1085088"/>
          </a:xfrm>
        </p:spPr>
        <p:txBody>
          <a:bodyPr/>
          <a:lstStyle/>
          <a:p>
            <a:r>
              <a:rPr lang="en-GB" cap="none" dirty="0" smtClean="0"/>
              <a:t>Marilyn </a:t>
            </a:r>
            <a:r>
              <a:rPr lang="en-GB" cap="none" dirty="0"/>
              <a:t>R</a:t>
            </a:r>
            <a:r>
              <a:rPr lang="en-GB" cap="none" dirty="0" smtClean="0"/>
              <a:t>eidy – PhD </a:t>
            </a:r>
            <a:r>
              <a:rPr lang="en-GB" dirty="0"/>
              <a:t>Candidate PhD Candidate in Digital Humanities (DAH Programme) School of </a:t>
            </a:r>
            <a:r>
              <a:rPr lang="en-GB" dirty="0" smtClean="0"/>
              <a:t>History</a:t>
            </a:r>
            <a:endParaRPr lang="en-US" cap="none" dirty="0"/>
          </a:p>
        </p:txBody>
      </p:sp>
      <p:sp>
        <p:nvSpPr>
          <p:cNvPr id="4" name="Rectangle 3"/>
          <p:cNvSpPr/>
          <p:nvPr/>
        </p:nvSpPr>
        <p:spPr>
          <a:xfrm>
            <a:off x="4700479" y="5477470"/>
            <a:ext cx="3770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68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54</TotalTime>
  <Words>26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Franklin Gothic Book</vt:lpstr>
      <vt:lpstr>Crop</vt:lpstr>
      <vt:lpstr>Matters of Identity : Remembering the Forgotten Irishmen</vt:lpstr>
    </vt:vector>
  </TitlesOfParts>
  <Company>Amazon.com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Matters of Identity : Remembering the Forgotten Irishmen</dc:title>
  <dc:creator>Reidy, Marilyn</dc:creator>
  <cp:lastModifiedBy>Reidy, Marilyn</cp:lastModifiedBy>
  <cp:revision>3</cp:revision>
  <dcterms:created xsi:type="dcterms:W3CDTF">2016-09-08T18:15:50Z</dcterms:created>
  <dcterms:modified xsi:type="dcterms:W3CDTF">2016-09-08T19:10:27Z</dcterms:modified>
</cp:coreProperties>
</file>